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h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ha">
                <a:solidFill>
                  <a:schemeClr val="tx1">
                    <a:lumMod val="50000"/>
                    <a:lumOff val="50000"/>
                  </a:schemeClr>
                </a:solidFill>
              </a:rPr>
              <a:t>Na 45 Kalmar Allah</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ha" sz="4400"/>
              <a:t>Bishara daga Mala'ika</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a" sz="4000">
                <a:solidFill>
                  <a:srgbClr val="FF0000"/>
                </a:solidFill>
              </a:rPr>
              <a:t>Tambayoyi na yau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ha" sz="3600">
                <a:solidFill>
                  <a:schemeClr val="tx1">
                    <a:lumMod val="65000"/>
                    <a:lumOff val="35000"/>
                  </a:schemeClr>
                </a:solidFill>
              </a:rPr>
              <a:t>Wa ya ba Maryam labari?</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ha" sz="2800">
                <a:solidFill>
                  <a:schemeClr val="tx1">
                    <a:lumMod val="65000"/>
                    <a:lumOff val="35000"/>
                  </a:schemeClr>
                </a:solidFill>
              </a:rPr>
              <a:t>① </a:t>
            </a:r>
            <a:r xmlns:a="http://schemas.openxmlformats.org/drawingml/2006/main">
              <a:rPr altLang="ko-KR" dirty="0" lang="ha" sz="2800">
                <a:solidFill>
                  <a:schemeClr val="tx1">
                    <a:lumMod val="65000"/>
                    <a:lumOff val="35000"/>
                  </a:schemeClr>
                </a:solidFill>
              </a:rPr>
              <a:t>Shaiɗan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ha" sz="2800">
                <a:solidFill>
                  <a:schemeClr val="tx1">
                    <a:lumMod val="65000"/>
                    <a:lumOff val="35000"/>
                  </a:schemeClr>
                </a:solidFill>
              </a:rPr>
              <a:t>② </a:t>
            </a:r>
            <a:r xmlns:a="http://schemas.openxmlformats.org/drawingml/2006/main">
              <a:rPr altLang="ko-KR" dirty="0" lang="ha" sz="2800">
                <a:solidFill>
                  <a:schemeClr val="tx1">
                    <a:lumMod val="65000"/>
                    <a:lumOff val="35000"/>
                  </a:schemeClr>
                </a:solidFill>
              </a:rPr>
              <a:t>Abokiyar Maryama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ha" sz="2800">
                <a:solidFill>
                  <a:schemeClr val="tx1">
                    <a:lumMod val="65000"/>
                    <a:lumOff val="35000"/>
                  </a:schemeClr>
                </a:solidFill>
              </a:rPr>
              <a:t>③ </a:t>
            </a:r>
            <a:r xmlns:a="http://schemas.openxmlformats.org/drawingml/2006/main">
              <a:rPr altLang="ko-KR" dirty="0" lang="ha" sz="2800">
                <a:solidFill>
                  <a:schemeClr val="tx1">
                    <a:lumMod val="65000"/>
                    <a:lumOff val="35000"/>
                  </a:schemeClr>
                </a:solidFill>
              </a:rPr>
              <a:t>Mala'ika</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ha" sz="2800">
                <a:solidFill>
                  <a:schemeClr val="tx1">
                    <a:lumMod val="65000"/>
                    <a:lumOff val="35000"/>
                  </a:schemeClr>
                </a:solidFill>
              </a:rPr>
              <a:t>④ </a:t>
            </a:r>
            <a:r xmlns:a="http://schemas.openxmlformats.org/drawingml/2006/main">
              <a:rPr altLang="ko-KR" dirty="0" lang="ha" sz="2800">
                <a:solidFill>
                  <a:schemeClr val="tx1">
                    <a:lumMod val="65000"/>
                    <a:lumOff val="35000"/>
                  </a:schemeClr>
                </a:solidFill>
              </a:rPr>
              <a:t>Yesu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ha" sz="2800">
                <a:solidFill>
                  <a:srgbClr val="FF0000"/>
                </a:solidFill>
              </a:rPr>
              <a:t>③ </a:t>
            </a:r>
            <a:r xmlns:a="http://schemas.openxmlformats.org/drawingml/2006/main">
              <a:rPr altLang="ko-KR" dirty="0" lang="ha" sz="2800">
                <a:solidFill>
                  <a:srgbClr val="FF0000"/>
                </a:solidFill>
              </a:rPr>
              <a:t>Mala'ika</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A'A. 54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Basamariya a rijiya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duk wanda ya sha ruwan da na ba shi, ba zai taɓa jin ƙishirwa ba. Hakika, ruwan da zan ba shi, zai zama maɓuɓɓugar ruwa a cikinsa, har zuwa rai madawwami.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Sa’ad da Yesu ya bi ta ƙasar Samariya, ya sadu da wata mata a bakin rijiya, ya ce. "Don Allah a ba ni ruwa."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ha" altLang="ko-KR" sz="2600">
                <a:solidFill>
                  <a:schemeClr val="tx1">
                    <a:lumMod val="65000"/>
                    <a:lumOff val="35000"/>
                  </a:schemeClr>
                </a:solidFill>
              </a:rPr>
              <a:t>Matar ta yi mamaki. Domin Yahudawa ba sa magana da Samariyawa. "Da kun san ko ni wanene, da kun neme ni ruwa." Yesu ya ce</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ha" altLang="ko-KR" sz="2600">
                <a:solidFill>
                  <a:schemeClr val="tx1">
                    <a:lumMod val="65000"/>
                    <a:lumOff val="35000"/>
                  </a:schemeClr>
                </a:solidFill>
              </a:rPr>
              <a:t>"Domin ruwan da nake bayarwa shine ruwan rayuwa wanda baya jin ƙishirwa." Matar ta soma son sanin Yesu. "Wane kai, za ka iya ba ni wannan ruwan?"</a:t>
            </a:r>
            <a:r xmlns:a="http://schemas.openxmlformats.org/drawingml/2006/main">
              <a:rPr lang="ha"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“Ni ne Almasihu, Ɗan Allah,” Yesu ya amsa. Ta firgita da wannan.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ha" altLang="ko-KR" sz="2600">
                <a:solidFill>
                  <a:schemeClr val="tx1">
                    <a:lumMod val="65000"/>
                    <a:lumOff val="35000"/>
                  </a:schemeClr>
                </a:solidFill>
              </a:rPr>
              <a:t>Ta bar tulunta, ta koma cikin gari, ta gaya wa mutane labarin Yesu. Mutane da yawa sun zo su sadu da Yesu kuma sun gaskata shi a matsayin Mai Ceton su.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Da Basamariya ta sadu da Yesu, ta bar tulun ruwa ta koma ƙauyen don ta yi wa mutanen ƙauyen bisharar ceto.</a:t>
            </a:r>
            <a:r xmlns:a="http://schemas.openxmlformats.org/drawingml/2006/main">
              <a:rPr altLang="en-US" lang="ha" sz="3200">
                <a:solidFill>
                  <a:schemeClr val="tx1">
                    <a:lumMod val="65000"/>
                    <a:lumOff val="35000"/>
                  </a:schemeClr>
                </a:solidFill>
              </a:rPr>
              <a:t> </a:t>
            </a:r>
            <a:r xmlns:a="http://schemas.openxmlformats.org/drawingml/2006/main">
              <a:rPr altLang="ko-KR" lang="ha" sz="3200">
                <a:solidFill>
                  <a:schemeClr val="tx1">
                    <a:lumMod val="65000"/>
                    <a:lumOff val="35000"/>
                  </a:schemeClr>
                </a:solidFill>
              </a:rPr>
              <a:t>Daga ƙarshe, mutane da yawa sun sami ceto ta wurin ji da kuma gaskata bisharar da ta yi wa’azi.</a:t>
            </a:r>
            <a:r xmlns:a="http://schemas.openxmlformats.org/drawingml/2006/main">
              <a:rPr altLang="en-US" lang="h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ha" sz="3200">
                <a:solidFill>
                  <a:schemeClr val="tx1">
                    <a:lumMod val="65000"/>
                    <a:lumOff val="35000"/>
                  </a:schemeClr>
                </a:solidFill>
              </a:rPr>
              <a:t>Kun sadu da Yesu? Kuna gaya wa wasu game da Yesu? Yaya game da gabatar da Yesu ga wasu kamar macen Samariya?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r xmlns:a="http://schemas.openxmlformats.org/drawingml/2006/main">
              <a:rPr altLang="en-US" lang="ha" sz="3600">
                <a:solidFill>
                  <a:srgbClr val="0070c0"/>
                </a:solidFill>
              </a:rPr>
              <a:t> </a:t>
            </a:r>
            <a:r xmlns:a="http://schemas.openxmlformats.org/drawingml/2006/main">
              <a:rPr altLang="ko-KR" lang="ha"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wanda ya ba mu ruwan rai don kada mu taɓa ƙishirwa ga rayukanmu.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A ina ne Yesu ya haɗu da wata Basamariya?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a cikin fada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akan gari</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titi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a kasuwa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a rijiya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a rijiya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a" sz="4000">
                <a:solidFill>
                  <a:srgbClr val="FF0000"/>
                </a:solidFill>
              </a:rPr>
              <a:t>Maganar Yau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ha" sz="3600">
                <a:solidFill>
                  <a:schemeClr val="tx1">
                    <a:lumMod val="65000"/>
                    <a:lumOff val="35000"/>
                  </a:schemeClr>
                </a:solidFill>
              </a:rPr>
              <a:t>Za ki yi juna biyu, ki haifi ɗa, za ki raɗa masa suna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ha" sz="2800">
                <a:solidFill>
                  <a:schemeClr val="tx1">
                    <a:lumMod val="65000"/>
                    <a:lumOff val="35000"/>
                  </a:schemeClr>
                </a:solidFill>
              </a:rPr>
              <a:t>Luka</a:t>
            </a:r>
            <a:r xmlns:a="http://schemas.openxmlformats.org/drawingml/2006/main">
              <a:rPr altLang="en-US" dirty="0" lang="ha" sz="2800">
                <a:solidFill>
                  <a:schemeClr val="tx1">
                    <a:lumMod val="65000"/>
                    <a:lumOff val="35000"/>
                  </a:schemeClr>
                </a:solidFill>
              </a:rPr>
              <a:t> </a:t>
            </a:r>
            <a:r xmlns:a="http://schemas.openxmlformats.org/drawingml/2006/main">
              <a:rPr altLang="ko-KR" dirty="0" lang="h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duk wanda ya sha ruwan da na ba shi, ba zai taɓa jin ƙishirwa ba. Hakika, ruwan da zan ba shi, zai zama maɓuɓɓugar ruwa a cikinsa, har zuwa rai madawwami.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55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Jefa ragarka cikin ruwa mai zurfi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Sai Yesu ya ce wa Siman, "Kada ka ji tsoro, daga yau za ka kama mutane."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da ya hau jirgin Bitrus ya ba da kalmar, ya ce wa Bitrus. "Yanzu je zuwa ruwa mai zurfi, ku jefa raga don kama kifi."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“Maigida, mun yi aiki tuƙuru tsawon dare, ba mu kama kome ba. Amma saboda ka ce haka, zan zubar da tarunan.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Da suka yi haka, sai suka kama kifi da yawa har tarunansu suka fara tsinkewa. Bitrus ya yi mamakin wannan.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ha" sz="3000">
                <a:solidFill>
                  <a:schemeClr val="tx1">
                    <a:lumMod val="65000"/>
                    <a:lumOff val="35000"/>
                  </a:schemeClr>
                </a:solidFill>
              </a:rPr>
              <a:t>A lokacin, Bitrus ya tuba da sanin cewa Yesu Ɗan Allah ne. "Ni mai zunubi ne."</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ha" sz="3000">
                <a:solidFill>
                  <a:schemeClr val="tx1">
                    <a:lumMod val="65000"/>
                    <a:lumOff val="35000"/>
                  </a:schemeClr>
                </a:solidFill>
              </a:rPr>
              <a:t>Yesu ya ce. "Kada ka ji tsoro, daga yanzu za ka zama masunci mai daukar mutane." Bitrus ya bar kome ya zama almajirin Yesu.</a:t>
            </a:r>
            <a:r xmlns:a="http://schemas.openxmlformats.org/drawingml/2006/main">
              <a:rPr altLang="en-US" lang="ha"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Na yau</a:t>
            </a:r>
            <a:r xmlns:a="http://schemas.openxmlformats.org/drawingml/2006/main">
              <a:rPr altLang="en-US" lang="ha" sz="4000">
                <a:solidFill>
                  <a:srgbClr val="ff0000"/>
                </a:solidFill>
              </a:rPr>
              <a:t> </a:t>
            </a:r>
            <a:r xmlns:a="http://schemas.openxmlformats.org/drawingml/2006/main">
              <a:rPr altLang="ko-KR" lang="ha" sz="4000">
                <a:solidFill>
                  <a:srgbClr val="ff0000"/>
                </a:solidFill>
              </a:rPr>
              <a:t>Darasi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Bitrus, wanda ya sadu da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tuba da biyayya a can.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Shin akwai tuba da biyayya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zuwa ga Yesu a cikin rayuwar ku?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Bitrus ya bar kome ya bi Yesu. Kamar Bitrus, dole ne ka zama almajiri da ya san tuba na gaske da kuma biyayya.</a:t>
            </a:r>
            <a:r xmlns:a="http://schemas.openxmlformats.org/drawingml/2006/main">
              <a:rPr altLang="en-US" lang="h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shi ne wanda yake yin mu'ujizai da suka wuce abubuwan da mutane suke da su da kuma iyawarsu.</a:t>
            </a:r>
            <a:r xmlns:a="http://schemas.openxmlformats.org/drawingml/2006/main">
              <a:rPr altLang="en-US" lang="h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46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Baby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aikin Bitrus?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kafinta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shedar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masunta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manomi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③ </a:t>
            </a:r>
            <a:r xmlns:a="http://schemas.openxmlformats.org/drawingml/2006/main">
              <a:rPr altLang="ko-KR" lang="ha" sz="2800">
                <a:solidFill>
                  <a:srgbClr val="ff0000"/>
                </a:solidFill>
              </a:rPr>
              <a:t>masunta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Sai Yesu ya ce wa Siman, "Kada ka ji tsoro, daga yau za ka kama mutane."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56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wanda ya kira almajiran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Filibus ya sami Nata'ala ya ce masa, "Mun sami wanda Musa ya rubuta game da shi a cikin Attaura, wanda kuma annabawa suka rubuta game da shi, Yesu Banazarat, ɗan Yusufu."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kira Bitrus, Andarawus, da maƙwabcinsu Filibus su zama almajiri. "Bi ni!"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Filibus ya gabatar da Yesu ga abokinsa Natanayilu. "Almasihin da annabawa suka rubuta a cikin Tsohon Alkawari ya bayyana."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"Nazarat! Almasihu zai iya fitowa daga can?" Nata'ala ya tambaya. "Zo ka gani," in ji Filibus.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ce wa Natanayilu. “Kai Ba’isra’ile ne na gaske, na gan ka tun kana ƙarƙashin itacen ɓaure kafin Filibus ya kira ka.”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Natanayilu ya yi mamakin wannan, ya ɗaukaka Yesu, ya ce, “Malam, kai Ɗan Allah ne, Sarkin Isra’ila.”</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Da Natanayilu ya gane haka</a:t>
            </a:r>
            <a:r xmlns:a="http://schemas.openxmlformats.org/drawingml/2006/main">
              <a:rPr altLang="en-US" lang="ha" sz="3200">
                <a:solidFill>
                  <a:schemeClr val="tx1">
                    <a:lumMod val="65000"/>
                    <a:lumOff val="35000"/>
                  </a:schemeClr>
                </a:solidFill>
              </a:rPr>
              <a:t> </a:t>
            </a:r>
            <a:r xmlns:a="http://schemas.openxmlformats.org/drawingml/2006/main">
              <a:rPr altLang="ko-KR" lang="ha" sz="3200">
                <a:solidFill>
                  <a:schemeClr val="tx1">
                    <a:lumMod val="65000"/>
                    <a:lumOff val="35000"/>
                  </a:schemeClr>
                </a:solidFill>
              </a:rPr>
              <a:t>Yesu ne Almasihu, ya ba Yesu ɗaukaka.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Ya zama almajirin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Dole ne mu ba da ɗaukaka ga Yesu wanda shine Mai Cetonmu, mu yi rayuwar almajirin Yesu kuma mu yi masa biyayya.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Yau a birnin Dawuda aka haifa maka Mai Ceto. shi ne Almasihu Ubangiji.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Kamar</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wanda yake kiran mutane a matsayin almajirai su zama kamarsa.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Wanene ya gabatar da Yesu ga Natanayilu?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Bitrus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Filibus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Bulus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② </a:t>
            </a:r>
            <a:r xmlns:a="http://schemas.openxmlformats.org/drawingml/2006/main">
              <a:rPr altLang="ko-KR" lang="ha" sz="2800">
                <a:solidFill>
                  <a:srgbClr val="ff0000"/>
                </a:solidFill>
              </a:rPr>
              <a:t>Filibus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Filibus ya sami Nata'ala ya ce masa, "Mun sami wanda Musa ya rubuta game da shi a cikin Attaura, wanda kuma annabawa suka rubuta game da shi, Yesu Banazarat, ɗan Yusufu."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57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Mutumin da ya sauko ta cikin rufin</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Ya tashi ya dauki tabarmarsa ya fita yana kallonsu gaba daya. Wannan abu ya ba kowa mamaki, har suka yabi Allah, suka ce, “Ba mu taba ganin irin wannan ba!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Sa’ad da mutane suka ji labarin warkar da Yesu, mutane suka kawo abokinsu mai shanyayyen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Amma akwai mutane da yawa a inda Yesu yake. Don haka ba za su iya kai abokinsu mai shanyayyen wurin Yesu ta soron ba.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 ƙarshe, waɗanda suka kawo aboki mai shanyayyen sun kutsa cikin soron kuma suka aika abokin shanyayyen wurin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ga bangaskiyarsu ya ce. "An gafarta maka zunubanka, tashi ka koma gida."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Abin mamaki shi ne mai shanyayyen ya warke a halin yanzu. Sai ya tashi ya yi tafiya ya yi tasbihi.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ha" altLang="ko-KR" sz="2400">
                <a:solidFill>
                  <a:schemeClr val="tx1">
                    <a:lumMod val="65000"/>
                    <a:lumOff val="35000"/>
                  </a:schemeClr>
                </a:solidFill>
              </a:rPr>
              <a:t>Sa’ad da lokaci ya yi da Maryamu za ta haifi ɗa, dole ne ta tafi Bai’talami. Amma saboda babu daki, ta haifi jariri a cikin komin dabbobi..</a:t>
            </a:r>
            <a:r xmlns:a="http://schemas.openxmlformats.org/drawingml/2006/main">
              <a:rPr lang="ha"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Abokan nakasassu suna da wahala da naƙasa, amma ba su daina zuwa wurin Yesu ba. Domin sun ba da gaskiya ga Yesu.</a:t>
            </a:r>
            <a:r xmlns:a="http://schemas.openxmlformats.org/drawingml/2006/main">
              <a:rPr altLang="en-US" lang="ha" sz="3200">
                <a:solidFill>
                  <a:schemeClr val="tx1">
                    <a:lumMod val="65000"/>
                    <a:lumOff val="35000"/>
                  </a:schemeClr>
                </a:solidFill>
              </a:rPr>
              <a:t> </a:t>
            </a:r>
            <a:r xmlns:a="http://schemas.openxmlformats.org/drawingml/2006/main">
              <a:rPr altLang="ko-KR" lang="ha" sz="3200">
                <a:solidFill>
                  <a:schemeClr val="tx1">
                    <a:lumMod val="65000"/>
                    <a:lumOff val="35000"/>
                  </a:schemeClr>
                </a:solidFill>
              </a:rPr>
              <a:t>Muna da bangaskiya ga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Sa’ad da muka zo wurin Yesu da bangaskiya, bai kamata mu yi kasala ba duk da wahalhalu da matsaloli da suke tare 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Ta yin haka, za mu iya ɗaukaka Allah kamar gurgu.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bai ƙi waɗanda suka zo wurinsa ba. Kuma yana ba da abin da ake bukata ga waɗanda suka zo wurinsa.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guragu ya zo wurin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taga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gate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bango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rufin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rufin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Ya tashi ya dauki tabarmarsa ya fita yana kallonsu gaba daya. Wannan abu ya ba kowa mamaki, har suka yabi Allah, suka ce, “Ba mu taba ganin irin wannan ba!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58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ya kira Matiyu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Yesu ya ci gaba daga nan, ya ga wani mutum mai suna Matta zaune a wurin masu karɓar haraji. “Bi ni,” ya ce masa, Matiyu ya tashi ya bi shi.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9:9 ku</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Akwai wani mai karɓar haraji mai suna Matiyu. Shi mai karɓar haraji ne a madadin Roma ga Isra’ilawa.</a:t>
            </a:r>
            <a:r xmlns:a="http://schemas.openxmlformats.org/drawingml/2006/main">
              <a:rPr lang="h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Matiyu mai karɓar haraji ne, don haka yana da kuɗi da yawa. Amma Yahudawa sun ƙi masu karɓar haraji da suke yi wa Roma mai nasara aiki.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dubi Matta zaune a wurin haraji, ya ce masa. "Bi 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Nan da nan Matiyu ya bar kome ya bi Yesu. Domin ya gode wa Yesu don ya kira shi.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Ana cikin haka, sai aka ji murya daga sama ga makiyayan da suke kula da tumakin da ke Bai’talami.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"Ba a buƙatar likita ga masu lafiya, amma marasa lafiya." Matta ya zama almajirin Yesu.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Matiyu mai karɓar haraji ne da mutanensa suka ƙi. Amma, Yesu ya kira Matta kuma ya mai da shi almajiri.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Mu kuma mutanen Allah ne. Amma ba mu isa a kira mu almajiran Yesu ba.</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ha" sz="3200">
                <a:solidFill>
                  <a:schemeClr val="tx1">
                    <a:lumMod val="65000"/>
                    <a:lumOff val="35000"/>
                  </a:schemeClr>
                </a:solidFill>
              </a:rPr>
              <a:t>Amma, Yesu ya kira mu mu mai da shi almajiransa. Saboda haka, dole ne mu yi masa biyayya don mu cancanci kiransa.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ya kira mutanen da aka ƙi a duniya su zama mutanen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aikin Matta?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mai karbar haraji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masunta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kafinta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firist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① </a:t>
            </a:r>
            <a:r xmlns:a="http://schemas.openxmlformats.org/drawingml/2006/main">
              <a:rPr altLang="ko-KR" lang="ha" sz="2800">
                <a:solidFill>
                  <a:srgbClr val="ff0000"/>
                </a:solidFill>
              </a:rPr>
              <a:t>mai karbar haraji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Yesu ya ci gaba daga nan, ya ga wani mutum mai suna Matta zaune a wurin masu karɓar haraji. “Bi ni,” ya ce masa, Matiyu ya tashi ya bi shi.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9:9 ku</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59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ya zaɓi almajirai goma sha biyu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Wata rana Yesu ya fita zuwa wani dutse don yin addu'a, ya kwana yana addu'a ga Allah.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Da gari ya waye, ya kira almajiransa wurinsa, ya zaɓe goma sha biyu daga cikinsu, ya kuma sa manzanni.</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6:</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Akwai mutane da yawa da suka ji kuma suka bi Yesu. Sun tafi tare da Yesu kuma suka koya daga wurin Yesu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Bayan ya yi addu’a, Yesu ya zaɓi goma sha biyu daga cikinsu a matsayin almajirai na kud da kud.</a:t>
            </a:r>
            <a:r xmlns:a="http://schemas.openxmlformats.org/drawingml/2006/main">
              <a:rPr lang="h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An zaɓe su su zauna tare da Yesu, su yi wa’azin bishara, da kuma fitar da aljanu.</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“Tsarki ya tabbata ga sama, salama ga duniya! Ku yi murna, an haifi Yesu.” Mala'iku daga sama suka ce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ha" sz="3000">
                <a:solidFill>
                  <a:schemeClr val="tx1">
                    <a:lumMod val="65000"/>
                    <a:lumOff val="35000"/>
                  </a:schemeClr>
                </a:solidFill>
              </a:rPr>
              <a:t>Almajirai mutane ne iri-iri: wasu daga cikinsu masunta ne, masu karbar haraji, masu juyi, wasu kuma masu zafin rai ne.</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Amma Yesu ya yi addu’a ga Allah ya zaɓe almajiransa da kyau, kuma ya zaɓe su da kyau, ya kula da su kuma ya koyar da su da kyau.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ha" sz="2800">
                <a:solidFill>
                  <a:schemeClr val="tx1">
                    <a:lumMod val="65000"/>
                    <a:lumOff val="35000"/>
                  </a:schemeClr>
                </a:solidFill>
              </a:rPr>
              <a:t>Abin da ya sa ke nan Yesu ya zaɓi almajiransa: 1) ya koya musu maganar Allah, 2) ya sa su yi wa’azin bishara bisa ga abin da suka koya, da 3) ya sa su yi shelar ikon Mulkin Allah. Domin waɗannan dalilai, Yesu ya zaɓi almajiransa.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Mu ma almajiran Yesu ne.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a" sz="2800">
                <a:solidFill>
                  <a:schemeClr val="tx1">
                    <a:lumMod val="65000"/>
                    <a:lumOff val="35000"/>
                  </a:schemeClr>
                </a:solidFill>
              </a:rPr>
              <a:t>Ayyukanmu ɗaya ne da na almajiran Yesu goma sha biyu.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a" sz="2800">
                <a:solidFill>
                  <a:schemeClr val="tx1">
                    <a:lumMod val="65000"/>
                    <a:lumOff val="35000"/>
                  </a:schemeClr>
                </a:solidFill>
              </a:rPr>
              <a:t>Mu rayu rayuwar almajiri fara tod </a:t>
            </a:r>
            <a:r xmlns:a="http://schemas.openxmlformats.org/drawingml/2006/main">
              <a:rPr altLang="ko-KR" lang="ha" sz="3200">
                <a:solidFill>
                  <a:schemeClr val="tx1">
                    <a:lumMod val="65000"/>
                    <a:lumOff val="35000"/>
                  </a:schemeClr>
                </a:solidFill>
              </a:rPr>
              <a:t>ay.</a:t>
            </a:r>
            <a:r xmlns:a="http://schemas.openxmlformats.org/drawingml/2006/main">
              <a:rPr altLang="en-US" lang="h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r xmlns:a="http://schemas.openxmlformats.org/drawingml/2006/main">
              <a:rPr altLang="en-US" lang="ha" sz="3600">
                <a:solidFill>
                  <a:srgbClr val="0070c0"/>
                </a:solidFill>
              </a:rPr>
              <a:t> </a:t>
            </a:r>
            <a:r xmlns:a="http://schemas.openxmlformats.org/drawingml/2006/main">
              <a:rPr altLang="ko-KR" lang="ha"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ya koya mana gaskiyar sama domin mu yi girma kamar almajiran Yesu.</a:t>
            </a:r>
            <a:r xmlns:a="http://schemas.openxmlformats.org/drawingml/2006/main">
              <a:rPr altLang="en-US" lang="h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Almajirai nawa ne Yesu ya zaɓa su zama manzanni (waɗanda aka aiko)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goma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sha daya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goma sha biyu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goma sha huɗu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③ </a:t>
            </a:r>
            <a:r xmlns:a="http://schemas.openxmlformats.org/drawingml/2006/main">
              <a:rPr altLang="ko-KR" lang="ha" sz="2800">
                <a:solidFill>
                  <a:srgbClr val="ff0000"/>
                </a:solidFill>
              </a:rPr>
              <a:t>goma sha biyu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Wata rana Yesu ya fita zuwa wani dutse don yin addu'a, ya kwana yana addu'a ga Allah.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Da gari ya waye, ya kira almajiransa wurinsa, ya zaɓe goma sha biyu daga cikinsu, ya kuma sa manzanni.</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6:</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60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Linjila Yesu ya koyar a kan dutse.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ya ga taron jama'a, sai ya hau kan dutse ya zauna. Almajiransa suka zo wurinsa.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sai ya fara karantar da su yana cewa: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“Masu albarka ne matalauta na ruhu, gama mulkin sama nasu ne.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Yesu ya koya wa taron da ke kan dutse yadda za su yi rayuwa a matsayin mutanen Mulkin Allah.</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“Masu albarka ne matalauta na ruhu, gama mulkin sama nasu ne.</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Kamar yadda mala’iku suka ce, an haifi Yesu lafiya a cikin komin dabbobi.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Kun koyi mayar da haƙoranku da haƙoranku, amma ina gaya muku ku ba ku kuncin hagu ga duk wanda ya taɓa kuncin dama. Sa'an nan za ku zama 'ya'yan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Dubi tsuntsayen da ke cikin iska. Tsuntsaye ba sa aikin gona, amma Allah ne ke ciyar da su duka. Ashe, ba zai kula da ku fiye da tsuntsaye 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Mutane sun yi mamakin koyarwar Yesu. Domin Yesu yana da iko sabanin talakawan malaman Littafi Mai Tsarki.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Yesu ya gaya mana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cewa rayuwar mutanen Allah ta bambanta da ta duniya.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Akwai wani bambance-bambance a rayuwarmu daga waɗanda ba su gaskanta da Yesu 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Mu kalli kanmu mu yi rayuwar da ta dace da mulkin Allah.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wanda yake canza mu mu yi rayuwa kamar mutanen Mulkin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 matalauci a ruhu zai iya samu?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kudi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abinci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girmamawa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Mulkin Allah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Mulkin Allah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ya ga taron jama'a, sai ya hau kan dutse ya zauna. Almajiransa suka zo wurinsa.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sai ya fara karantar da su yana cewa: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“Masu albarka ne matalauta na ruhu, gama mulkin sama nasu ne.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61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Ya kwantar da Guguwar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Ya tashi ya tsawata wa iskar, ya ce wa taguwar ruwa, “Ku yi shiru! Sai iskar ta mutu kuma gaba daya hankalinta ya kwanta.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da almajiransa suka hau jirgi tare don su haye Tekun Galili.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ha" altLang="ko-KR" sz="2500">
                <a:solidFill>
                  <a:schemeClr val="tx1">
                    <a:lumMod val="65000"/>
                    <a:lumOff val="35000"/>
                  </a:schemeClr>
                </a:solidFill>
              </a:rPr>
              <a:t>Makiyayan Baitalami sun zo su ga Ɗan Allah wanda zai ceci mutane. “Yesu! Dan Allah! Na gode da zuwan ƙasar nan!”</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Yayin da ake tsallaka tafkin, ba zato ba tsammani sai wata iska mai zafi ta buso kuma wata igiyar ruwa mai ban tsoro ta zo.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Almajiran suka ce wa Yesu. 'Malam, kada ka damu idan mun nutse!'</a:t>
            </a:r>
            <a:r xmlns:a="http://schemas.openxmlformats.org/drawingml/2006/main">
              <a:rPr lang="h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tsawata wa iskar ya ce wa raƙuman ruwa, “Ku yi shiru! Yi shiru!" Sai iskar ta mutu kuma gaba daya hankalinta ya kwanta.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Sai suka firgita, suka tambayi junansu, “Wane ne wannan? Har da iska da raƙuman ruwa suna yi masa biyayya!”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Allah ne kaɗai ke iya ba da umarnin teku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da iska.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Shi ya sa Yesu ne Allah wanda ya halicci duniya kuma yake sarauta.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Yesu da muka gaskata ba ɗaya daga cikin alloli da yawa ba ne, amma Allah kaɗai ne mai iko duka.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Dole ne mu haɓaka bangaskiyarmu ta tuna wannan gaskiyar.</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r xmlns:a="http://schemas.openxmlformats.org/drawingml/2006/main">
              <a:rPr altLang="en-US" lang="ha" sz="3600">
                <a:solidFill>
                  <a:srgbClr val="0070c0"/>
                </a:solidFill>
              </a:rPr>
              <a:t> </a:t>
            </a:r>
            <a:r xmlns:a="http://schemas.openxmlformats.org/drawingml/2006/main">
              <a:rPr altLang="ko-KR" lang="ha"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mamallakin dukan abin da yake yi da kuma mulkin dukan abin da ke cikin wannan duniyar.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Yesu ya ba da umurni bisa teku da iska?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zama shiru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gudu da wasa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farkawa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sama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bude</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ku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idanu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① </a:t>
            </a:r>
            <a:r xmlns:a="http://schemas.openxmlformats.org/drawingml/2006/main">
              <a:rPr altLang="ko-KR" lang="ha" sz="2800">
                <a:solidFill>
                  <a:srgbClr val="ff0000"/>
                </a:solidFill>
              </a:rPr>
              <a:t>zama shiru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Ya tashi ya tsawata wa iskar, ya ce wa taguwar ruwa, “Ku yi shiru! Sai iskar ta mutu kuma gaba daya hankalinta ya kwanta.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62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Wanene Ya Taba Tufafina?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ta ji labarin Yesu, sai ta zo bayansa cikin taron jama'a, ta taɓa alkyabbarsa.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28. Domin ta yi tunani, “In kawai na taɓa tufafinsa, zan warke.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Yesu, wanda shi ne shugaban kowane abu,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dan Allah 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Amma sa’ad da Yesu ya zo ƙasar nan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an haife shi a cikin komin dabbobi mai tawali’u.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Mu da suka yi imani da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'ya'yan Allah 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Amma dole ne mu yi rayuwa mai tawali’u da ƙasƙanci kamar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Mutane da yawa sun ji labarin Yesu, kuma suka bi Yesu.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Sai wata mata ta zo bayansa ta taɓa tufafin Yesu don ta warke.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Wata mata ta kamu da wata cuta mai suna zubar jini tsawon shekaru 12. Hanyoyi da yawa ta yi don gyara shi, amma ba a gyara ba kuma ta kashe duk abin da take da shi.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'Wa ya taba tufafina?' Nan da nan Yesu ya gane ikonsa ya fita daga gare shi. Ta zo ta faɗi a gabansa, ta faɗa masa gaskiya.</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Yesu ya ce mata, 'Yata, bangaskiyarki ta warkar da ke. Ku tafi lafiya.'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Matar da ta yi fama da zubar jini shekaru 12 ta je wurin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da imani.</a:t>
            </a:r>
            <a:r xmlns:a="http://schemas.openxmlformats.org/drawingml/2006/main">
              <a:rPr altLang="en-US" lang="ha" sz="3200">
                <a:solidFill>
                  <a:schemeClr val="tx1">
                    <a:lumMod val="65000"/>
                    <a:lumOff val="35000"/>
                  </a:schemeClr>
                </a:solidFill>
              </a:rPr>
              <a:t> </a:t>
            </a:r>
            <a:r xmlns:a="http://schemas.openxmlformats.org/drawingml/2006/main">
              <a:rPr altLang="ko-KR" lang="ha" sz="3200">
                <a:solidFill>
                  <a:schemeClr val="tx1">
                    <a:lumMod val="65000"/>
                    <a:lumOff val="35000"/>
                  </a:schemeClr>
                </a:solidFill>
              </a:rPr>
              <a:t>Yesu ya warkar da matar kuma ya yaba bangaskiyarta a gaban mutane.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Allah yana ganin imaninmu.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Idan muka hadu da abubuwa masu wahala,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mu koma ga Allah da imani.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ya san wahalarmu da matsalolinmu kuma ya magance su.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matar da ta yi rashin lafiya na shekara 12 ta taɓa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gashi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hannu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ƙafafu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tufafi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tufafi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ta ji labarin Yesu, sai ta zo bayansa cikin taron jama'a, ta taɓa alkyabbarsa.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domin ta yi tunani, "Idan na taba tufafinsa kawai, zan warke."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63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Talita ku!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a" sz="4000">
                <a:solidFill>
                  <a:srgbClr val="FF0000"/>
                </a:solidFill>
              </a:rPr>
              <a:t>Maganar Yau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ha" sz="3600">
                <a:solidFill>
                  <a:schemeClr val="tx1">
                    <a:lumMod val="65000"/>
                    <a:lumOff val="35000"/>
                  </a:schemeClr>
                </a:solidFill>
              </a:rPr>
              <a:t>Za ki yi juna biyu, ki haifi ɗa, za ki raɗa masa suna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ha" sz="2800">
                <a:solidFill>
                  <a:schemeClr val="tx1">
                    <a:lumMod val="65000"/>
                    <a:lumOff val="35000"/>
                  </a:schemeClr>
                </a:solidFill>
              </a:rPr>
              <a:t>Luka</a:t>
            </a:r>
            <a:r xmlns:a="http://schemas.openxmlformats.org/drawingml/2006/main">
              <a:rPr altLang="en-US" dirty="0" lang="ha" sz="2800">
                <a:solidFill>
                  <a:schemeClr val="tx1">
                    <a:lumMod val="65000"/>
                    <a:lumOff val="35000"/>
                  </a:schemeClr>
                </a:solidFill>
              </a:rPr>
              <a:t> </a:t>
            </a:r>
            <a:r xmlns:a="http://schemas.openxmlformats.org/drawingml/2006/main">
              <a:rPr altLang="ko-KR" dirty="0" lang="h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ya zo duniya cikin tawali’u da kaskanci, amma shi ne Sarkinmu na gaskiya.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Ya kama hannunta ya ce mata, "Talitha koum!" (wanda ke nufin, "Yarinya, ina ce miki, tashi!").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Wani mutum mai suna Yayirus, shugaban majami'a, ya zo wurin Yesu ya ce; “Yata tana mutuwa. Taimake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 kan hanyar zuwa gida tare da Yesu, wani mutum ya gudu ya gaya wa ’yarsa ta riga ta mutu.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Da suka isa gida, ’yar Yayirus ta riga ta mutu, kuma mutane suna kuka.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shiga ya ce musu, “Yaron bai mutu ba, barci yake yi.”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'Ya kama hannunta ya ce mata, "Talitha koum!" (wanda ke nufin, "Yarinya, ina ce miki, tashi!"). Nan take yarinyar ta mike ta zaga.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Yesu ne ke mulkin mutuwa.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Mutuwa ita ce abin tsoro ga mutane, amma Yesu ya ci nasara.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Za mu mutu wata rana ba dade ko ba jima.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Amma ba lallai ne ka ji tsoron mutuwa 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Domin Yesu ne yake sarautar mutuwa.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Kuma mun gaskanta da Yesu wanda ya yi nasara da mutuwa.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mai ba da rai da kuma wanda yake mulkin rai lokaci guda.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"Talitha koum!" nufi?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ha" sz="2800">
                <a:solidFill>
                  <a:schemeClr val="tx1">
                    <a:lumMod val="65000"/>
                    <a:lumOff val="35000"/>
                  </a:schemeClr>
                </a:solidFill>
              </a:rPr>
              <a:t>Yarinya, ki yi karin kumallo!</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Yarinya, ki kwanta!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Yarinya, tashi!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Yarinya, raira waƙa!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③ </a:t>
            </a:r>
            <a:r xmlns:a="http://schemas.openxmlformats.org/drawingml/2006/main">
              <a:rPr altLang="ko-KR" lang="ha" sz="2800">
                <a:solidFill>
                  <a:srgbClr val="ff0000"/>
                </a:solidFill>
              </a:rPr>
              <a:t>Yarinya, tashi!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Ya kama hannunta ya ce mata, "Talitha koum!" (wanda ke nufin, "Yarinya, ina ce miki, tashi!").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Na yau</a:t>
            </a:r>
            <a:r xmlns:a="http://schemas.openxmlformats.org/drawingml/2006/main">
              <a:rPr altLang="en-US" lang="ha" sz="4000">
                <a:solidFill>
                  <a:srgbClr val="ff0000"/>
                </a:solidFill>
              </a:rPr>
              <a:t> </a:t>
            </a:r>
            <a:r xmlns:a="http://schemas.openxmlformats.org/drawingml/2006/main">
              <a:rPr altLang="ko-KR" lang="ha" sz="4000">
                <a:solidFill>
                  <a:srgbClr val="ff0000"/>
                </a:solidFill>
              </a:rPr>
              <a:t>Tambayoyi</a:t>
            </a:r>
            <a:r xmlns:a="http://schemas.openxmlformats.org/drawingml/2006/main">
              <a:rPr altLang="en-US" lang="h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A ina aka haifi Yesu?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da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gida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fadar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a cikin komin dabbobi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otal ɗin alatu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③ </a:t>
            </a:r>
            <a:r xmlns:a="http://schemas.openxmlformats.org/drawingml/2006/main">
              <a:rPr altLang="ko-KR" lang="ha" sz="2800">
                <a:solidFill>
                  <a:srgbClr val="ff0000"/>
                </a:solidFill>
              </a:rPr>
              <a:t>a cikin komin dabbobi</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64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Wani mara lafiya a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Sai Yesu ya ce masa, "Tashi, ka ɗauki tabarmanka ka yi tafiya."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a" altLang="ko-KR" sz="3600">
                <a:solidFill>
                  <a:schemeClr val="tx1">
                    <a:lumMod val="65000"/>
                    <a:lumOff val="35000"/>
                  </a:schemeClr>
                </a:solidFill>
              </a:rPr>
              <a:t>Nan take mutumin ya warke. ya dauki tabarmarsa ya tafi. Ranar da aka yi haka ita ce Asabar.</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Yohanna 5:</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Akwai wani tafki mai suna Betesda a Urushalima. Marasa lafiya da yawa sun taru a wurin suna jiran motsin ruwayen.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Gama mala'ikan Ubangiji yakan sauko cikin tafki a wasu lokatai, ya motsa ruwan. To, duk wanda ya fara, bayan an ta da ruwa, ya shiga ya warke daga kowace irin cuta da yake da ita.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Akwai wani mutum da ya kasa tafiya. Sa'ad da Yesu ya gan shi, ya tambayi mutumin da yake can shekara talatin da takwas. "Kina son lafiya?"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“Yallabai, ba ni da wanda zai taimake ni a cikin tafki lokacin da aka zuga ruwan. Ka taimake ni, don Allah!” Sai Yesu ya ce masa, “Tashi! Dauki tabarma ka yi tafiya.”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Kamar yadda Yesu ya faɗa, ya ɗauki tabarmarsa ya yi tafiya. Nan take majinyacin da ya yi shekaru 38 yana jinya ya warke.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ha" altLang="ko-KR" sz="3600">
                <a:solidFill>
                  <a:schemeClr val="tx1">
                    <a:lumMod val="65000"/>
                    <a:lumOff val="35000"/>
                  </a:schemeClr>
                </a:solidFill>
              </a:rPr>
              <a:t>Abu mafi mahimmanci ga marasa lafiya a tafkin Bethesda shine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a warke.</a:t>
            </a:r>
            <a:r xmlns:a="http://schemas.openxmlformats.org/drawingml/2006/main">
              <a:rPr lang="ha"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Yesu ya san abin da muke bukata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fiye da yadda muke yi.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Yesu ne wanda yake bamu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abin da muke bukata.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wanda yake warkar da dukan cututtuka kuma yana da ikon yin sarauta bisa kowane abu.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majinyacin ya ce Yesu ya yi?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Warkar da cutata, don Allah!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Cece ni, don Allah!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Bani abinci, don Allah!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Ka taimake ni in gangara cikin tafkin lokacin da ruwa ya taso, don Allah!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Ka taimake ni in gangara cikin tafkin lokacin da ruwa ya taso, don Allah!</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Yau a birnin Dawuda aka haifa maka Mai Ceto. shi ne Almasihu Ubangiji.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Kamar</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Sai Yesu ya ce masa, "Tashi, ka ɗauki tabarmanka ka yi tafiya."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a" altLang="ko-KR" sz="3600">
                <a:solidFill>
                  <a:schemeClr val="tx1">
                    <a:lumMod val="65000"/>
                    <a:lumOff val="35000"/>
                  </a:schemeClr>
                </a:solidFill>
              </a:rPr>
              <a:t>9. Nan take mutumin ya warke. ya dauki tabarmarsa ya tafi. Ranar da aka yi haka ita ce Asabar.</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Yohanna 5:</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65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wanda ya ciyar da Maza 5,000</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Sai Yesu ya ɗauki gurasar, ya yi godiya, ya rarraba wa waɗanda suke zaune yadda suke so. Haka ya yi da kifi.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John</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Fiye da mutane dubu biyar suka taru don su saurari koyarwar Yesu.</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Amma lokacin abincin rana ne. Kowa ya ji yunwa, amma ba su da abin da za su ci, sai kifi biyu da waina guda biyar.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Sai Yesu ya ɗauki gurasa da kifi, ya yi godiya, ya rarraba wa waɗanda suke zaune yadda suke so.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Amma, wani abu mai ban mamaki ya faru! Mutanen 5,000 sun isa su koshi!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Sai suka tattara su, suka cika kwanduna goma sha biyu da gundumomin madun sha'ir biyar ɗin waɗanda waɗanda suka ci suka bari.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Mu babu yadda za a yi mu cika sama da mutane 5,000</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da waina guda biyar da kifi biyu.</a:t>
            </a:r>
            <a:r xmlns:a="http://schemas.openxmlformats.org/drawingml/2006/main">
              <a:rPr lang="h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Amma Yesu, Ɗan Allah, ya yi mu’ujizai tare da su.</a:t>
            </a:r>
            <a:r xmlns:a="http://schemas.openxmlformats.org/drawingml/2006/main">
              <a:rPr lang="h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Yana da mahimmanci cewa koyaushe muna tare da Yesu fiye da cewa muna da wani abu mai yawa ko a'a.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wanda zai iya ba mu abinci a yalwace.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47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Barka da ranar haihuwar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Nawa ne abinci ya rage bayan Yesu ya ciyar da mutane 5,000?</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kwanduna goma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kwanduna goma sha daya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kwanduna goma sha biyu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kwanduna goma sha uku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③ </a:t>
            </a:r>
            <a:r xmlns:a="http://schemas.openxmlformats.org/drawingml/2006/main">
              <a:rPr lang="ha" altLang="ko-KR" sz="2800">
                <a:solidFill>
                  <a:srgbClr val="ff0000"/>
                </a:solidFill>
              </a:rPr>
              <a:t>kwanduna goma sha biyu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Sai Yesu ya ɗauki gurasar, ya yi godiya, ya rarraba wa waɗanda suke zaune yadda suke so. Haka ya yi da kifi.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John</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66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yana tafiya akan ruwa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ha" altLang="ko-KR" sz="3600"/>
              <a:t>Da suka yi tuƙi mil uku ko uku da rabi, sai suka ga Yesu ya nufo jirgin yana tafiya a kan ruwa. Sai suka firgita.</a:t>
            </a:r>
            <a:endParaRPr xmlns:a="http://schemas.openxmlformats.org/drawingml/2006/main" lang="en-US" altLang="ko-KR" sz="3600"/>
          </a:p>
          <a:p>
            <a:pPr xmlns:a="http://schemas.openxmlformats.org/drawingml/2006/main" lvl="0">
              <a:defRPr/>
            </a:pPr>
            <a:r xmlns:a="http://schemas.openxmlformats.org/drawingml/2006/main">
              <a:rPr lang="ha" altLang="ko-KR" sz="3600"/>
              <a:t>Amma ya ce musu, "Ni ne, kada ku ji tsoro."</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John</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Sa’ad da Yesu yake addu’a a kan dutse shi kaɗai, almajiransa suna tuƙa jirgin zuwa ƙetaren tafkin.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 ƙarshe, duhu ne, iska da ruwa suka yi ƙarfi da ƙarfi.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“Duba can! Wani yana tafiya a kan ruwa!” Suka firgita. Daya daga cikinsu ya yi kuka yana cewa, “Wani yana tafiya akan ruwa!”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"Ni ne: kada ku ji tsoro!" Yesu ne wanda ke tafiya a kan ruwa.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Sun yi mamakin wannan. Suka marabce Yesu a cikin jirgin. Sun yi tunani, “Lalle Yesu ɗan Allah 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Tafiya akan ruwa wani abu 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babu wanda zai iya yi.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Amma Yesu ya yi tafiya a kan ruwa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don samun almajiransa.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Domin Yesu mutum ne na musamman,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dan Allah.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Muna bukatar mu yi imani da gaske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cewa Yesu Ɗan Allah ne.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Na yau</a:t>
            </a:r>
            <a:r xmlns:a="http://schemas.openxmlformats.org/drawingml/2006/main">
              <a:rPr altLang="en-US" lang="ha" sz="4000">
                <a:solidFill>
                  <a:srgbClr val="ff0000"/>
                </a:solidFill>
              </a:rPr>
              <a:t> </a:t>
            </a:r>
            <a:r xmlns:a="http://schemas.openxmlformats.org/drawingml/2006/main">
              <a:rPr altLang="ko-KR" lang="ha" sz="4000">
                <a:solidFill>
                  <a:srgbClr val="ff0000"/>
                </a:solidFill>
              </a:rPr>
              <a:t>Kalma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suka zo gidan, suka ga yaron tare da uwarsa Maryamu, suka rusuna suka yi masa sujada. Sa'an nan suka buɗe dukiyarsu, suka ba shi kyautai na zinariya, da na turare, da na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rgbClr val="ff0000"/>
                </a:solidFill>
              </a:rPr>
              <a:t>Wanene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wanda yake zuwa wurinmu don ya taimake mu kuma ya cece mu ko da wane irin cikas muke da shi.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Ta yaya Yesu ya zo wurin almajiransa a tsakiyar tafkin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yawo akan ruwa..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hawa jirgin ruwa mafi sauri…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yin iyo..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tafiya akan ruwa..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tafiya akan ruwa..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Da suka yi tuƙi mil uku ko uku da rabi, sai suka ga Yesu ya nufo jirgin yana tafiya a kan ruwa. Sai suka firgita.</a:t>
            </a:r>
            <a:endParaRPr xmlns:a="http://schemas.openxmlformats.org/drawingml/2006/main" lang="en-US" altLang="ko-KR" sz="3600"/>
          </a:p>
          <a:p>
            <a:pPr xmlns:a="http://schemas.openxmlformats.org/drawingml/2006/main" lvl="0">
              <a:defRPr/>
            </a:pPr>
            <a:r xmlns:a="http://schemas.openxmlformats.org/drawingml/2006/main">
              <a:rPr lang="ha" altLang="ko-KR" sz="3600"/>
              <a:t>Amma ya ce musu, "Ni ne, kada ku ji tsoro."</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John</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67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Furcin Bitrus na Almasihu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Siman Bitrus ya amsa, "Kai ne Almasihu, Ɗan Allah Rayayye."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Matiyu</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Wata rana, Yesu ya tambayi almajiransa, "Wane ne mutane suka ce Ɗan Mutum?"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Suka ce, “Wasu suna cewa Yahaya Maibaftisma; wasu kuma suka ce Iliya; kuma daya daga cikin annabawa”.</a:t>
            </a:r>
            <a:r xmlns:a="http://schemas.openxmlformats.org/drawingml/2006/main">
              <a:rPr lang="h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"Amma kai fa?" Ya tambaya. "Wa kake cewa 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Siman Bitrus ya amsa, "Kai ne Almasihu, Ɗan Allah Rayayye."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ce da farin ciki ƙwarai. "Kana da gaskiya game da ikirari naka! A kan dutsen nan zan gina cocina!"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Sa’ad da aka haifi Yesu, tauraro ya bayyana ga likitoci a gabas.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ha" altLang="ko-KR" sz="3600">
                <a:solidFill>
                  <a:schemeClr val="tx1">
                    <a:lumMod val="65000"/>
                    <a:lumOff val="35000"/>
                  </a:schemeClr>
                </a:solidFill>
              </a:rPr>
              <a:t>Bitrus ya san ainihin ko wanene Yesu, kuma ya yi ikirari game da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Kuma bayan ya ji haka Yesu ya yaba wa Bitrus don furcinsa na gaskiya.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Wanene muke tunanin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Dole ne mu san Yesu daidai yadda Littafi Mai Tsarki ya ce, kuma dole ne mu yi ikirari game da Yesu kamar yadda Littafi Mai Tsarki ya ce.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rgbClr val="ff0000"/>
                </a:solidFill>
              </a:rPr>
              <a:t>Wanene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shine wanda ya gina ikkilisiyarsa akan sahihiyar ikirari na bangaskiya.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Wanene Bitrus ya ce Yesu ne?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Almasihu, Ɗan Allah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Iliya Mai Iko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Yahaya Maibaftisma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Irmiya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① </a:t>
            </a:r>
            <a:r xmlns:a="http://schemas.openxmlformats.org/drawingml/2006/main">
              <a:rPr lang="ha" altLang="ko-KR" sz="2800">
                <a:solidFill>
                  <a:srgbClr val="ff0000"/>
                </a:solidFill>
              </a:rPr>
              <a:t>Almasihu, Ɗan Allah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Siman Bitrus ya amsa, "Kai ne Almasihu, Ɗan Allah Rayayye."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Matiyu</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68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Labarin Mai Wawa Mai Kudi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"Amma Allah ya ce masa, 'Kai wawa, a daren nan za a nemi ranka a wurinka. To, wa zai sami abin da ka shirya wa kanka?'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ce, “Rayuwar mutum ba ta da alaƙa da abin da yake da shi.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Kuma Yesu ya ba mu labari.</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ha" altLang="ko-KR" sz="3200">
                <a:solidFill>
                  <a:schemeClr val="tx1">
                    <a:lumMod val="65000"/>
                    <a:lumOff val="35000"/>
                  </a:schemeClr>
                </a:solidFill>
              </a:rPr>
              <a:t>Akan wawa mai kudi ne.</a:t>
            </a:r>
            <a:r xmlns:a="http://schemas.openxmlformats.org/drawingml/2006/main">
              <a:rPr lang="h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Attajirin ya yi farin ciki ya gina babban rumbun ajiya domin dukiyarsa da hatsinsa. "Na tattara abinci da yawa a cikin sito, raina, yanzu ji daɗi!"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Sai Allah ya gaya wa mai arzikin.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a" altLang="ko-KR" sz="2800">
                <a:solidFill>
                  <a:schemeClr val="tx1">
                    <a:lumMod val="65000"/>
                    <a:lumOff val="35000"/>
                  </a:schemeClr>
                </a:solidFill>
              </a:rPr>
              <a:t>"Kai wawa! Idan na d'auki ranka yau duk dukiyarka ta wa za ta kasance?"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“Wannan tauraro a bayyane yake lokacin da aka haifi sarki! Mu bi tauraro!” Likitoci sun fara bin tauraro.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gama magana ya ce,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a" altLang="ko-KR" sz="2800">
                <a:solidFill>
                  <a:schemeClr val="tx1">
                    <a:lumMod val="65000"/>
                    <a:lumOff val="35000"/>
                  </a:schemeClr>
                </a:solidFill>
              </a:rPr>
              <a:t>“Kada ku tara muku dukiya, amma don Allah, ku yi iya ƙoƙarinku don ku taimaki mabukata.</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ha" altLang="ko-KR" sz="3500">
                <a:solidFill>
                  <a:schemeClr val="tx1">
                    <a:lumMod val="65000"/>
                    <a:lumOff val="35000"/>
                  </a:schemeClr>
                </a:solidFill>
              </a:rPr>
              <a:t>Me ake amfani da kuɗin ku?</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ha" altLang="ko-KR" sz="3500">
                <a:solidFill>
                  <a:schemeClr val="tx1">
                    <a:lumMod val="65000"/>
                    <a:lumOff val="35000"/>
                  </a:schemeClr>
                </a:solidFill>
              </a:rPr>
              <a:t>Shin ana amfani dashi don gamsar da ku kawai?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a" altLang="ko-KR" sz="3500">
                <a:solidFill>
                  <a:schemeClr val="tx1">
                    <a:lumMod val="65000"/>
                    <a:lumOff val="35000"/>
                  </a:schemeClr>
                </a:solidFill>
              </a:rPr>
              <a:t>Ya kamata a yi amfani da kudi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a" altLang="ko-KR" sz="3500">
                <a:solidFill>
                  <a:schemeClr val="tx1">
                    <a:lumMod val="65000"/>
                    <a:lumOff val="35000"/>
                  </a:schemeClr>
                </a:solidFill>
              </a:rPr>
              <a:t>domin girman Allah.</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a" altLang="ko-KR" sz="3500">
                <a:solidFill>
                  <a:schemeClr val="tx1">
                    <a:lumMod val="65000"/>
                    <a:lumOff val="35000"/>
                  </a:schemeClr>
                </a:solidFill>
              </a:rPr>
              <a:t>Mu mutanen mulkin Allah ne. Don haka ya zama dole mu taimaki mabukata da kudaden mu.</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mai dukan rai, da dukan dukiya.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 wannan wawan mai arziki ya yi wa ransa?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Ya taimaki talakawa.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Ya bautawa Allah.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Ya yi wa'azin bishara.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Ya tara dukiya mai yawa.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Ya tara dukiya mai yawa.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"Amma Allah ya ce masa, 'Kai wawa, a daren nan za a nemi ranka a wurinka. To, wa zai sami abin da ka shirya wa kanka?'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69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Neman Tumaki Batattu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ha" altLang="ko-KR" sz="3600"/>
              <a:t>Ina gaya muku, haka kuma za a yi farin ciki a sama a kan mai zunubi ɗaya da ya tuba fiye da adalai tasa'in da tara waɗanda ba su da bukatar tuba.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Wata rana aka bar wata tunkiya ita kaɗai, aka raba da tumakin ƙawayenta.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Makiyayin ya kirga tumakin ya tarar da ɗaya daga cikin ɗari ya ɓace!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Makiyayin ya bar tumaki 99 ya fita neman wata bata.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Tauraron ya tsaya a kan rumbun Baitalami. Littafi Mai Tsarki ya annabta cewa an haifi Yesu a Bai’talami.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Kuma a ƙarshe makiyayin ya sami ɓatacciyar tunkiya.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a" altLang="ko-KR" sz="2800">
                <a:solidFill>
                  <a:schemeClr val="tx1">
                    <a:lumMod val="65000"/>
                    <a:lumOff val="35000"/>
                  </a:schemeClr>
                </a:solidFill>
              </a:rPr>
              <a:t>Makiyayin ya zo gida da tumakin don murna, ya yi babban biki.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gama magana ya ce,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a" altLang="ko-KR" sz="2800">
                <a:solidFill>
                  <a:schemeClr val="tx1">
                    <a:lumMod val="65000"/>
                    <a:lumOff val="35000"/>
                  </a:schemeClr>
                </a:solidFill>
              </a:rPr>
              <a:t>“Kamar yadda makiyayi ya ji daɗin samun ɓatacciyar tunkiya.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a" altLang="ko-KR" sz="2800">
                <a:solidFill>
                  <a:schemeClr val="tx1">
                    <a:lumMod val="65000"/>
                    <a:lumOff val="35000"/>
                  </a:schemeClr>
                </a:solidFill>
              </a:rPr>
              <a:t>Allah ya yarda da tuban mai zunubi daya”.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a" altLang="ko-KR" sz="3600">
                <a:solidFill>
                  <a:schemeClr val="tx1">
                    <a:lumMod val="65000"/>
                    <a:lumOff val="35000"/>
                  </a:schemeClr>
                </a:solidFill>
              </a:rPr>
              <a:t>Makiyayin ya yi sadaukarwa da yawa don ya nemo ɓatacciyar tunkiya.</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Yesu ya sadaukar da ransa don ya cece mu.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Dole ne mu gode wa Yesu don ya cece mu kamar ɓatacciyar tunkiya.</a:t>
            </a:r>
            <a:r xmlns:a="http://schemas.openxmlformats.org/drawingml/2006/main">
              <a:rPr lang="h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r xmlns:a="http://schemas.openxmlformats.org/drawingml/2006/main">
              <a:rPr lang="ha" altLang="en-US" sz="3600">
                <a:solidFill>
                  <a:srgbClr val="0070c0"/>
                </a:solidFill>
              </a:rPr>
              <a:t> </a:t>
            </a:r>
            <a:r xmlns:a="http://schemas.openxmlformats.org/drawingml/2006/main">
              <a:rPr lang="ha" altLang="ko-KR" sz="3600">
                <a:solidFill>
                  <a:srgbClr val="0070c0"/>
                </a:solidFill>
              </a:rPr>
              <a:t>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wanda yake jin daɗin tubarmu daga zunubi.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makiyayin bai yi ba sa’ad da yake neman ɓatacciyar tunkiya?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Ya bar tumaki 99 domin ya nemo wanda ya bata.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Yayi murna da samun wanda ya bata.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Ya sayi sabuwar tunkiya.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Ya kira mutane don biki.</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③ </a:t>
            </a:r>
            <a:r xmlns:a="http://schemas.openxmlformats.org/drawingml/2006/main">
              <a:rPr lang="ha" altLang="ko-KR" sz="2800">
                <a:solidFill>
                  <a:srgbClr val="ff0000"/>
                </a:solidFill>
              </a:rPr>
              <a:t>Ya sayi sabuwar tunkiya.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ha" altLang="ko-KR" sz="3600"/>
              <a:t>Ina gaya muku, haka kuma za a yi farin ciki a sama a kan mai zunubi ɗaya da ya tuba fiye da adalai tasa'in da tara waɗanda ba su da bukatar tuba.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70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Labarin Nagartaccen Samariya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ha" altLang="ko-KR" sz="3600"/>
              <a:t>"A cikin ukun nan wa kuke tsammani makwabci ne ga mutumin da ya fada hannun 'yan fashi?"</a:t>
            </a:r>
            <a:endParaRPr xmlns:a="http://schemas.openxmlformats.org/drawingml/2006/main" lang="en-US" altLang="ko-KR" sz="3600"/>
          </a:p>
          <a:p>
            <a:pPr xmlns:a="http://schemas.openxmlformats.org/drawingml/2006/main" lvl="0">
              <a:defRPr/>
            </a:pPr>
            <a:r xmlns:a="http://schemas.openxmlformats.org/drawingml/2006/main">
              <a:rPr lang="ha" altLang="ko-KR" sz="3600"/>
              <a:t>Masanin shari'a ya amsa, "Wanda ya ji tausayinsa." Yesu ya ce masa, "Tafi, ka yi haka."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10:</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Yayin da wani mutum ke tafiya shi kadai, sai ya gamu da ‘yan fashi. Suka tuɓe masa tufafi, suka yi masa dukan tsiya, suka tafi, suka bar shi ya mutu.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Sai wani firist ya same shi a hanya, sai ya wuce ta wancan gefe. Haka wani Balawe ma ya yi.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 cikin rumbun Bai’talami akwai Maryamu da Yusufu da kuma jariri Yesu, wanda ya zo duniya a matsayin sarki.</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Na uku, wani Basamariye ya faru ya gan shi. Samariyawa mutane ne da Yahudawa ba sa 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Amma, Basamariyen ya ji tausayinsa, don haka ya kula da shi da kyau.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ce: “Mutanen Allah, a kowane lokaci, dole ne su zama maƙwabta nagari da ke taimakon mabukata.”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Firist da Lawiyawa sun yi kama da Allah a sama, amma ba sa ƙaunar kowa.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Basamariyen, a zahiri, kamar bai kusaci Allah ba, amma maƙwabci ne mai kyau da yake son ya so wasu.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Ya kamata mu kasance masu taimakon maƙwabtanmu da suke cikin bukata idan muna kusa da Allah.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Mu ne aka tilasta mana mu mutu domin zunubanmu, kamar waɗanda aka yi wa fashi.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a" altLang="ko-KR" sz="3600">
                <a:solidFill>
                  <a:schemeClr val="tx1">
                    <a:lumMod val="65000"/>
                    <a:lumOff val="35000"/>
                  </a:schemeClr>
                </a:solidFill>
              </a:rPr>
              <a:t>Amma Yesu ne ya cece mu daga wannan mummunan yanayi.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firist da Balawe suka yi sa’ad da suka ga wani mutum da aka yi wa fashi?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Suka yi masa addu'a.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②Mai </a:t>
            </a:r>
            <a:r xmlns:a="http://schemas.openxmlformats.org/drawingml/2006/main">
              <a:rPr lang="ha" altLang="ko-KR" sz="2800">
                <a:solidFill>
                  <a:schemeClr val="tx1">
                    <a:lumMod val="65000"/>
                    <a:lumOff val="35000"/>
                  </a:schemeClr>
                </a:solidFill>
              </a:rPr>
              <a:t>jinyar rauninsa.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Suka kai shi asibiti.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Suka wuce shi daga can gefe.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Suka wuce shi daga can gefe.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"A cikin ukun nan wa kuke tsammani makwabci ne ga mutumin da ya fada hannun 'yan fashi?"</a:t>
            </a:r>
            <a:endParaRPr xmlns:a="http://schemas.openxmlformats.org/drawingml/2006/main" lang="en-US" altLang="ko-KR" sz="3600"/>
          </a:p>
          <a:p>
            <a:pPr xmlns:a="http://schemas.openxmlformats.org/drawingml/2006/main" lvl="0">
              <a:defRPr/>
            </a:pPr>
            <a:r xmlns:a="http://schemas.openxmlformats.org/drawingml/2006/main">
              <a:rPr lang="ha" altLang="ko-KR" sz="3600"/>
              <a:t>Masanin shari'a ya amsa, "Wanda ya ji tausayinsa." Yesu ya ce masa, "Tafi, ka yi haka."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10:</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71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Maryamu da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ha" altLang="ko-KR" sz="4000"/>
              <a:t>amma abu daya kawai ake bukata. Maryamu ta zaɓi abin da ya fi kyau, kuma ba za a ɗauke ta ba.</a:t>
            </a:r>
            <a:endParaRPr xmlns:a="http://schemas.openxmlformats.org/drawingml/2006/main" lang="en-US" altLang="ko-KR" sz="4000"/>
          </a:p>
          <a:p>
            <a:pPr xmlns:a="http://schemas.openxmlformats.org/drawingml/2006/main" lvl="0">
              <a:defRPr/>
            </a:pPr>
            <a:r xmlns:a="http://schemas.openxmlformats.org/drawingml/2006/main">
              <a:rPr lang="h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h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10:</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An gayyaci Yesu zuwa gidan Maryamu da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Likitoci daga Gabas sun ba Yesu zinariya, turare, da mur da suka shirya a matsayin kyauta. "Na gode Yesu don zuwan ƙasar nan!"</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Sa’ad da Martha take aiki, Maryamu ta saurari Yesu da ƙwazo.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Martha ta ce: "Ba zan iya yarda da Maryamu ta bar ni in yi aiki ni kaɗai ba lokacin da nake cikin aiki sosai."</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Daga baya, Martha ta kai ƙara ga Yesu. "Yesu, don Allah ka saki Maryama, aikina ya yi yawa da zan yi ni kaɗai."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ce, "Kada ku yi yawa. Maryamu tana son ji, don haka za ta ci gaba da saurare."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Martha ta ga bai dace Maryamu ta saurari Yesu sa’ad da suke da abubuwa da yawa da za su yi ba.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Amma Yesu ya koya musu cewa sauraron Yesu ya fi kowane abu daraja.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Lokacin saurare kuma mu koyi Littafi Mai Tsarki shi ne lokaci mafi tamani a gare mu.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Bai kamata a hana mu lokaci don mu ji kuma mu koya daga Littafi Mai Tsarki ba.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wanda yake ƙaunar waɗanda suke jin maganar Allah.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Maryamu ta yi sa’ad da Martha ke aiki da yawa?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Ta yi addu'a.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Ta saurari maganar Yesu.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Tana bacci.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Ta taimaki Martha sosai.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② </a:t>
            </a:r>
            <a:r xmlns:a="http://schemas.openxmlformats.org/drawingml/2006/main">
              <a:rPr lang="ha" altLang="ko-KR" sz="2800">
                <a:solidFill>
                  <a:srgbClr val="ff0000"/>
                </a:solidFill>
              </a:rPr>
              <a:t>Ta saurari maganar Yesu.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ha" altLang="ko-KR" sz="4000"/>
              <a:t>amma abu daya kawai ake bukata. Maryamu ta zaɓi abin da ya fi kyau, kuma ba za a ɗauke ta ba.</a:t>
            </a:r>
            <a:endParaRPr xmlns:a="http://schemas.openxmlformats.org/drawingml/2006/main" lang="en-US" altLang="ko-KR" sz="4000"/>
          </a:p>
          <a:p>
            <a:pPr xmlns:a="http://schemas.openxmlformats.org/drawingml/2006/main" lvl="0">
              <a:defRPr/>
            </a:pPr>
            <a:r xmlns:a="http://schemas.openxmlformats.org/drawingml/2006/main">
              <a:rPr lang="h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h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10:</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a" altLang="ko-KR" sz="2500" dirty="0">
                <a:solidFill>
                  <a:schemeClr val="tx1">
                    <a:lumMod val="65000"/>
                    <a:lumOff val="35000"/>
                  </a:schemeClr>
                </a:solidFill>
              </a:rPr>
              <a:t>Akwai wata budurwa mai suna Maryamu a ƙasar Galili ta Isra'ila. Ta yi aure da wani saurayi mai suna Yusufu.</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Likitoci sun zo su bauta wa Yesu, Sarki, har ma da nisa da Isra’ila.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Yesu ne ainihin sarkin mutane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 duk faɗin duniya.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Yesu ne sarki na kuma.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Dole ne mu yi rayuwa ta bauta da bin Yesu, wanda shi ne Sarki koyaushe.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ya cancanci bautarmu.</a:t>
            </a:r>
            <a:r xmlns:a="http://schemas.openxmlformats.org/drawingml/2006/main">
              <a:rPr altLang="en-US" lang="h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Na yau</a:t>
            </a:r>
            <a:r xmlns:a="http://schemas.openxmlformats.org/drawingml/2006/main">
              <a:rPr altLang="en-US" lang="ha" sz="4000">
                <a:solidFill>
                  <a:srgbClr val="ff0000"/>
                </a:solidFill>
              </a:rPr>
              <a:t> </a:t>
            </a:r>
            <a:r xmlns:a="http://schemas.openxmlformats.org/drawingml/2006/main">
              <a:rPr altLang="ko-KR" lang="ha" sz="4000">
                <a:solidFill>
                  <a:srgbClr val="ff0000"/>
                </a:solidFill>
              </a:rPr>
              <a:t>Tambayoyi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Wanne ne Yesu bai samu a matsayin kyautar ranar haihuwa ba?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zinariya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turare</a:t>
            </a:r>
            <a:r xmlns:a="http://schemas.openxmlformats.org/drawingml/2006/main">
              <a:rPr altLang="en-US" lang="h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mur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kwamfuta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kwamfuta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Na yau</a:t>
            </a:r>
            <a:r xmlns:a="http://schemas.openxmlformats.org/drawingml/2006/main">
              <a:rPr altLang="en-US" lang="ha" sz="4000">
                <a:solidFill>
                  <a:srgbClr val="ff0000"/>
                </a:solidFill>
              </a:rPr>
              <a:t> </a:t>
            </a:r>
            <a:r xmlns:a="http://schemas.openxmlformats.org/drawingml/2006/main">
              <a:rPr altLang="ko-KR" lang="ha" sz="4000">
                <a:solidFill>
                  <a:srgbClr val="ff0000"/>
                </a:solidFill>
              </a:rPr>
              <a:t>Kalma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suka zo gidan, suka ga yaron tare da uwarsa Maryamu, suka rusuna suka yi masa sujada. Sa'an nan suka buɗe dukiyarsu, suka ba shi kyautai na zinariya, da na turare, da na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A'a.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48 Maganar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Jariri Yesu Ya tsere zuwa Masar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suka tafi, sai mala'ikan Ubangiji ya bayyana ga Yusufu a mafarki. Ya ce masa, “Tashi, ka ɗauki yaron da mahaifiyarsa, ka tsere zuwa Masar. Ku zauna a can har in gaya muku, gama Hirudus zai nemi yaron ya kashe shi.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Hirudus, Sarkin Isra’ila, ya ji labarin haihuwar Yesu ta wurin Majusawa, ya yi shiri ya kashe Yesu.</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Duk da haka, Allah, wanda ya san dukan makircin Hirudus, ya ce a mafarki cewa Majusawa su rabu da Hirudus.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Haka kuma, Yusufu mijin Maryamu ya ji mala’ika ya ce a mafarki: “Ka tsere zuwa Masar. Hirudus zai kashe Yesu.”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ha" sz="2800">
                <a:solidFill>
                  <a:schemeClr val="tx1">
                    <a:lumMod val="65000"/>
                    <a:lumOff val="35000"/>
                  </a:schemeClr>
                </a:solidFill>
              </a:rPr>
              <a:t>Da ya ji haka, Yusufu ya ɗauki Maryamu da jariri Yesu ya gudu daga wurin Hirudus zuwa Masar.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ha" sz="2800">
                <a:solidFill>
                  <a:schemeClr val="tx1">
                    <a:lumMod val="65000"/>
                    <a:lumOff val="35000"/>
                  </a:schemeClr>
                </a:solidFill>
              </a:rPr>
              <a:t>Wata rana mala'ika ya bayyana ga Maryamu. “Gaisuwa, ku waɗanda aka fi so! Ubangiji yana tare da ku.”</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Ana cikin haka, Hirudus, wanda ya san cewa Majanu ne suka yaudare shi, ya ba da mugun umurni a kashe dukan jariran Baitalami. Yesu ya zauna a Masar har mutuwar Hirudus.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Makiyayan da Majuna sun gane ko wanene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Duk da haka, Hirudus, sarki, bai san Yesu ba. Ƙari ga haka, domin kwaɗayinsa, ya yi mugun zunubi don ya yi ƙoƙari ya kashe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Akwai mutane da yawa a duniya da suka ƙi jin labarin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Zunubi ne mai tsanani.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wanda ba zai iya kuskura ya dakatar da ikon mutum ba.</a:t>
            </a:r>
            <a:r xmlns:a="http://schemas.openxmlformats.org/drawingml/2006/main">
              <a:rPr altLang="en-US" lang="h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A ina Yesu ya kubuta daga hannun Hirudus?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Masar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Amurka</a:t>
            </a:r>
            <a:r xmlns:a="http://schemas.openxmlformats.org/drawingml/2006/main">
              <a:rPr altLang="en-US" lang="h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Ƙasar </a:t>
            </a:r>
            <a:r xmlns:a="http://schemas.openxmlformats.org/drawingml/2006/main">
              <a:rPr altLang="ko-KR" lang="ha" sz="2800">
                <a:solidFill>
                  <a:schemeClr val="tx1">
                    <a:lumMod val="65000"/>
                    <a:lumOff val="35000"/>
                  </a:schemeClr>
                </a:solidFill>
              </a:rPr>
              <a:t>Koriya ta Kudu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Ƙasar </a:t>
            </a:r>
            <a:r xmlns:a="http://schemas.openxmlformats.org/drawingml/2006/main">
              <a:rPr altLang="ko-KR" lang="ha" sz="2800">
                <a:solidFill>
                  <a:schemeClr val="tx1">
                    <a:lumMod val="65000"/>
                    <a:lumOff val="35000"/>
                  </a:schemeClr>
                </a:solidFill>
              </a:rPr>
              <a:t>Isra'ila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① </a:t>
            </a:r>
            <a:r xmlns:a="http://schemas.openxmlformats.org/drawingml/2006/main">
              <a:rPr altLang="ko-KR" lang="ha" sz="2800">
                <a:solidFill>
                  <a:srgbClr val="ff0000"/>
                </a:solidFill>
              </a:rPr>
              <a:t>Masar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Da suka tafi, sai mala'ikan Ubangiji ya bayyana ga Yusufu a mafarki. Ya ce masa, “Tashi, ka ɗauki yaron da mahaifiyarsa, ka tsere zuwa Masar. Ku zauna a can har in gaya muku, gama Hirudus zai nemi yaron ya kashe shi.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49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Yaron Yesu a Haikali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"Me yasa kuke nemana?" Ya tambaya. "Baka san dole in kasance a gidan Ubana ba?"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 lokacin Idin Ƙetarewa, sa’ad da Yesu yake ɗan shekara 12, shi da iyayensa sun zo haikali a Urushalima.</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 hanyarsu ta komawa daga haikali a Urushalima, Yusufu da Maryamu ba su sami Yesu 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Yusufu da Maryamu sun koma haikali a Urushalima don su sami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ha" altLang="ko-KR" sz="2800" dirty="0">
                <a:solidFill>
                  <a:schemeClr val="tx1">
                    <a:lumMod val="65000"/>
                    <a:lumOff val="35000"/>
                  </a:schemeClr>
                </a:solidFill>
              </a:rPr>
              <a:t>"Maryamu, za ki haifi ɗa, za ki kuma sa masa suna Yesu." Ta ji tsoron wannan labari.</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“Ba ku sani ba ina cikin gidan ubana?” Yesu yana tattaunawa da malaman Littafi Mai Tsarki a cikin haikali, dukansu sun yi mamakin hikimar Yesu.</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ha" sz="2800">
                <a:solidFill>
                  <a:schemeClr val="tx1">
                    <a:lumMod val="65000"/>
                    <a:lumOff val="35000"/>
                  </a:schemeClr>
                </a:solidFill>
              </a:rPr>
              <a:t>Tun daga lokacin, yaron Yesu ya ƙara ƙauna ga Allah da kuma mutane yayin da hikimarsa da tsayinsa suke girma.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Yaron Yesu ya sani tun yana ƙarami cewa shi Ɗan Allah ne. Kuma da gaske an shirya don rayuwa a matsayin Mai Ceto.</a:t>
            </a:r>
            <a:r xmlns:a="http://schemas.openxmlformats.org/drawingml/2006/main">
              <a:rPr altLang="en-US" lang="h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Duk da cewa mu matasa 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dole ne mu tuna a fili cewa mu 'ya'yan Allah 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Don haka muna bukatar mu nuna wa Allah da mutane cewa muna rayuwa a matsayin ’ya’yan Allah.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Ɗan Allah ne, amma ya kafa misali na tawali’u da biyayya ga iyaye na jiki.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Ina Yesu ya ɓace?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in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da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bayan gida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a cikin fada</a:t>
            </a:r>
            <a:r xmlns:a="http://schemas.openxmlformats.org/drawingml/2006/main">
              <a:rPr altLang="en-US" lang="h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in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da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haikali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a cikin gida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③ </a:t>
            </a:r>
            <a:r xmlns:a="http://schemas.openxmlformats.org/drawingml/2006/main">
              <a:rPr altLang="ko-KR" lang="ha" sz="2800">
                <a:solidFill>
                  <a:srgbClr val="ff0000"/>
                </a:solidFill>
              </a:rPr>
              <a:t>a cikin haikali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"Me yasa kuke nemana?" Ya tambaya. "Baka san dole in kasance a gidan Ubana ba?"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50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Baftismar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“Muryar mai kira a jeji, tana cewa, ‘Ku shirya wa Ubangiji hanya, Ku yi masa madaidaiciyar hanya.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4. Sai Yahaya ya zo, yana yin baftisma a hamada, yana wa'azin baftisma ta tuba domin gafarar zunubai.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Sa'ad da Yesu ya cika shekara talatin, wani baƙon mutum ya bayyana a jeji saye da tufafin raƙumi yana cin fari da zumar jeji.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Sunansa Yahaya Maibaftisma. Ya yi kira ga mutane su tuba kuma su yi baftisma domin Mai Ceton zai zo.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ha" altLang="ko-KR" sz="2800" dirty="0">
                <a:solidFill>
                  <a:schemeClr val="tx1">
                    <a:lumMod val="65000"/>
                    <a:lumOff val="35000"/>
                  </a:schemeClr>
                </a:solidFill>
              </a:rPr>
              <a:t>Amma, ta yi biyayya ga saƙon Allah. “Ni bawan Ubangiji ne. Ya zama mani kamar yadda ka ce.”</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'Na zo nan in shirya wani mai zuwa bayana!'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a" altLang="ko-KR" sz="2800">
                <a:solidFill>
                  <a:schemeClr val="tx1">
                    <a:lumMod val="65000"/>
                    <a:lumOff val="35000"/>
                  </a:schemeClr>
                </a:solidFill>
              </a:rPr>
              <a:t>Yohanna Mai Baftisma yana shirya hanyar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kuma ya zo domin Yahaya Maibaftisma ya yi masa baftisma.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a" altLang="ko-KR" sz="2800">
                <a:solidFill>
                  <a:schemeClr val="tx1">
                    <a:lumMod val="65000"/>
                    <a:lumOff val="35000"/>
                  </a:schemeClr>
                </a:solidFill>
              </a:rPr>
              <a:t>“Duba! Ɗan Rago na Allah, wanda zai ɗauke zunubin duniya!” Yohanna Mai Baftisma ya gabatar da Yesu da babbar murya.</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Sa’ad da Yohanna ya yi wa Yesu baftisma, wata murya ta zo daga sama, da Ruhu Mai Tsarki ya sauko masa kamar kurciya: “Kai Ɗana ne, wanda nake ƙauna; da kai na ji daɗi sosai.”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Yohanna Mai Baftisma bai ɗaukaka kansa 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Ya ba da ransa don gabatar da Yesu gaba ɗaya.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Wanene nake rayuwa?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Kamar Yahaya Maibaftisma, ya kamata mu yi rayuwa mai ɗaukaka da gabatar da Yesu maimakon fahariya da ɗaukaka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kaɗai ɗan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Menene ya sauko daga sama sa'ad da aka yi wa Yesu baftisma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hankaka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Ruhu Mai Tsarki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jimina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sparrow</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② </a:t>
            </a:r>
            <a:r xmlns:a="http://schemas.openxmlformats.org/drawingml/2006/main">
              <a:rPr altLang="ko-KR" lang="ha" sz="2800">
                <a:solidFill>
                  <a:srgbClr val="ff0000"/>
                </a:solidFill>
              </a:rPr>
              <a:t>Ruhu Mai Tsarki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“Muryar mai kira a jeji, tana cewa, ‘Ku shirya wa Ubangiji hanya, Ku yi masa madaidaiciyar hanya.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a" sz="3600">
                <a:solidFill>
                  <a:schemeClr val="tx1">
                    <a:lumMod val="65000"/>
                    <a:lumOff val="35000"/>
                  </a:schemeClr>
                </a:solidFill>
              </a:rPr>
              <a:t>4. Sai Yahaya ya zo, yana yin baftisma a hamada, yana wa'azin baftisma ta tuba domin gafarar zunubai.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51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Shaiɗan ya jarabce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ya ce masa, "Ka rabu da ni, Shaiɗan! Gama a rubuce yake cewa, 'Ka bauta wa Ubangiji Allahnka, ka bauta masa shi kaɗai.'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Bayan Yesu ya yi azumi da addu’a kwana arba’in, Shaiɗan ya bayyana ya gwada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ha" altLang="ko-KR" sz="2500" dirty="0">
                <a:solidFill>
                  <a:schemeClr val="tx1">
                    <a:lumMod val="65000"/>
                    <a:lumOff val="35000"/>
                  </a:schemeClr>
                </a:solidFill>
              </a:rPr>
              <a:t>Don haka, ko da ta kasance budurwa, sai ta yi ciki. Sunan yaron Yesu. Shi Ɗan Allah ne wanda zai ceci dukan mutane daga zunubansu a nan gaba.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“Kina jin yunwa? Ku yi waken shinkafa da wannan dutse ku ci!” Shaiɗan ya yi gwaji na farko. Amma Yesu ya ci nasara da maganar Allah.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“Sai tsalle daga nan! Idan kai Ɗan Allah ne, ba za ka mutu ba.” Shaiɗan ya gwada Yesu karo na biyu a saman haikali.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 wannan lokacin, ya kai Yesu zuwa wani dutse mai tsayi sosai, ya nuna wa Yesu dukan mulkin duniya, ya ce, “Idan ka rusuna mini, zan ba ka dukan waɗannan abubuwa!” Amma Yesu ya ƙi gwaji na uku da Kalmar Allah.</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 ƙarshe, Yesu ya ci nasara da dukan jarabobin Shaiɗan. Allah ya yi farin ciki da Yesu wanda ya ci nasara da dukan gwaji.</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Yesu Ɗan Allah 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Amma kamar mu, Shaiɗan ya jarabce shi.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Amma da Kalmar Allah, Yesu ya yi nasara a kan gwajin Shaiɗan.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Shaidan har yanzu yana gwada 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Koyaya, kamar Yesu, za mu iya shawo kan jarabar Shaiɗan da maganar Allah</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mai taimakonmu mu shawo kan jarabar da muke fuskanta. Kuma shi ne yake fahimtar dukan ƙalubalen da muke fuskanta kuma yana taimaka mana mu shawo kansu.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Gwaji nawa ne Shaiɗan ya yi wa Yesu?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daya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biyu</a:t>
            </a:r>
            <a:r xmlns:a="http://schemas.openxmlformats.org/drawingml/2006/main">
              <a:rPr altLang="en-US" lang="h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uku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hudu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③ </a:t>
            </a:r>
            <a:r xmlns:a="http://schemas.openxmlformats.org/drawingml/2006/main">
              <a:rPr altLang="ko-KR" lang="ha" sz="2800">
                <a:solidFill>
                  <a:srgbClr val="ff0000"/>
                </a:solidFill>
              </a:rPr>
              <a:t>uku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ya ce masa, "Ka rabu da ni, Shaiɗan! Gama a rubuce yake cewa, 'Ka bauta wa Ubangiji Allahnka, ka bauta masa shi kaɗai.'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52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Ruwa</a:t>
            </a:r>
            <a:r xmlns:a="http://schemas.openxmlformats.org/drawingml/2006/main">
              <a:rPr lang="ha" altLang="en-US" sz="4400"/>
              <a:t> </a:t>
            </a:r>
            <a:r xmlns:a="http://schemas.openxmlformats.org/drawingml/2006/main">
              <a:rPr lang="ha" altLang="ko-KR" sz="4400"/>
              <a:t>Ya zama ruwan inabi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Wannan shi ne farkon mu'ujizai da Yesu ya yi a Kana ta ƙasar Galili. Ta haka ya bayyana ɗaukakarsa, kuma almajiransa suka ba da gaskiya gare shi.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Maryama tana tsoron ta haifi ɗa duk da ba ta yi aure 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Duk da haka, ta karɓi kuma ta bi maganar Allah ta wurin bangaskiya.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Wataƙila mu ji tsoro sa’ad da muka gaskata kuma muka yi biyayya da Kalmar Allah. Amma kamar ikirari na Maryamu, dole ne mu furta cewa “Bari ya zama mini kamar yadda ka faɗa.”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An yi biki a Kana ta ƙasar Galili. An gayyaci Yesu da almajiransa zuwa bikin auren.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Amma akwai matsala. Giyar ta ƙare. Idan babu ruwan inabi, ba za ku iya yin liyafa ba.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sa bayin da ke cikin gidan su zuba ruwa a cikin tulun. Bayin suka yi abin da suka ce.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Bayan haka, an dauki ruwan da ke cikin kwalba don dandana. Ruwan da ke cikin tulun ya zama ruwan inabi mai daɗi sosai.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Baƙi sun ɗanɗana ruwan inabin kuma sun yi mamaki. An ba su ruwan inabi mai daɗi fiye da na farko, kuma godiya ga mu’ujizar Yesu, bikin zai iya zama da ban sha’awa sosai.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A zamanin Yesu, ruwan inabi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ya kasance babu makawa a bukin.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Yesu ya mai da ruwa ya zama ruwan inabi kuma ya yi tanadin abin da ake bukata don bikin.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 gare mu, Yesu ba makawa 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kamar ruwan inabi a cikin biki.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Dole ne mu tuna da alherin Yesu wanda ya ba da kansa gare 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t>
            </a:r>
            <a:r xmlns:a="http://schemas.openxmlformats.org/drawingml/2006/main">
              <a:rPr altLang="en-US" lang="h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Hukumar Lafiya ta Duniya</a:t>
            </a:r>
            <a:r xmlns:a="http://schemas.openxmlformats.org/drawingml/2006/main">
              <a:rPr altLang="en-US" lang="ha" sz="3200"/>
              <a:t> </a:t>
            </a:r>
            <a:r xmlns:a="http://schemas.openxmlformats.org/drawingml/2006/main">
              <a:rPr altLang="ko-KR" lang="ha" sz="3200"/>
              <a:t>shine</a:t>
            </a:r>
            <a:r xmlns:a="http://schemas.openxmlformats.org/drawingml/2006/main">
              <a:rPr altLang="en-US" lang="ha" sz="3200"/>
              <a:t> </a:t>
            </a:r>
            <a:r xmlns:a="http://schemas.openxmlformats.org/drawingml/2006/main">
              <a:rPr altLang="ko-KR" lang="ha" sz="3200"/>
              <a:t>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shine farin cikinmu, kamar ruwan inabin biki.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Menene Yesu ya mai da ruwa?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madara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ruwan lemu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gurasa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giya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giya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Wannan shi ne farkon mu'ujizai da Yesu ya yi a Kana ta ƙasar Galili. Ta haka ya bayyana ɗaukakarsa, kuma almajiransa suka ba da gaskiya gare shi.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53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Nikodimu ya zo wurin Yesu da dare.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ha" sz="3200">
                <a:solidFill>
                  <a:srgbClr val="FF0000"/>
                </a:solidFill>
              </a:rPr>
              <a:t>Wanene Yesu?</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ha" sz="3600">
                <a:solidFill>
                  <a:srgbClr val="0070C0"/>
                </a:solidFill>
              </a:rPr>
              <a:t>Yesu ni..</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ha" sz="3600">
                <a:solidFill>
                  <a:schemeClr val="tx1">
                    <a:lumMod val="65000"/>
                    <a:lumOff val="35000"/>
                  </a:schemeClr>
                </a:solidFill>
              </a:rPr>
              <a:t>Yesu ya zo duniya a matsayin Mai Cetonmu.</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ya amsa ya ce, “Hakika, ina gaya muku, ba mai iya shiga Mulkin Allah sai an haife shi ta ruwa da Ruhu.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ha" sz="2800">
                <a:solidFill>
                  <a:schemeClr val="tx1">
                    <a:lumMod val="65000"/>
                    <a:lumOff val="35000"/>
                  </a:schemeClr>
                </a:solidFill>
              </a:rPr>
              <a:t>Akwai wani mutum mai suna Nikodimu, malamin Isra'ila.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Shi</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ya zo</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ku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Yesu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ku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tambaya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dare.</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"Yaya zan iya shiga mulkin Allah?"</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a" altLang="ko-KR" sz="2800">
                <a:solidFill>
                  <a:schemeClr val="tx1">
                    <a:lumMod val="65000"/>
                    <a:lumOff val="35000"/>
                  </a:schemeClr>
                </a:solidFill>
              </a:rPr>
              <a:t>"Idan ba a sake haifarku ba, ba za ku iya shiga Mulkin Allah ba." Yesu ya amsa.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Bai gane cewa dole ne a sake haihuwa ba. "Shin zan koma cikin mahaifiyata in sake fitowa?"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ha" altLang="ko-KR" sz="2600">
                <a:solidFill>
                  <a:schemeClr val="tx1">
                    <a:lumMod val="65000"/>
                    <a:lumOff val="35000"/>
                  </a:schemeClr>
                </a:solidFill>
              </a:rPr>
              <a:t>“Dole a sake haifar ruhu, ba jiki ba. "Za a iya sake haifar mutum da ruwa da Ruhu Mai Tsarki." Yesu ya amsa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"Dole ne ku gaskata da ni kuma ku tsira." Yesu ya gaya wa Nikodimu asirin sake haihuwa.</a:t>
            </a:r>
            <a:r xmlns:a="http://schemas.openxmlformats.org/drawingml/2006/main">
              <a:rPr lang="h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Na yau</a:t>
            </a:r>
            <a:r xmlns:a="http://schemas.openxmlformats.org/drawingml/2006/main">
              <a:rPr altLang="en-US" lang="ha" sz="4000">
                <a:solidFill>
                  <a:srgbClr val="ff0000"/>
                </a:solidFill>
              </a:rPr>
              <a:t> </a:t>
            </a:r>
            <a:r xmlns:a="http://schemas.openxmlformats.org/drawingml/2006/main">
              <a:rPr altLang="ko-KR" lang="ha" sz="4000">
                <a:solidFill>
                  <a:srgbClr val="ff0000"/>
                </a:solidFill>
              </a:rPr>
              <a:t>Darasi</a:t>
            </a:r>
            <a:r xmlns:a="http://schemas.openxmlformats.org/drawingml/2006/main">
              <a:rPr altLang="en-US" lang="h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Idan kun gaskanta da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ranka zai sake haihuwa.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Wadanda suka gaskanta da Yesu an sake haihuwa kuma za ku zama</a:t>
            </a:r>
            <a:r xmlns:a="http://schemas.openxmlformats.org/drawingml/2006/main">
              <a:rPr altLang="en-US" lang="ha" sz="3200">
                <a:solidFill>
                  <a:schemeClr val="tx1">
                    <a:lumMod val="65000"/>
                    <a:lumOff val="35000"/>
                  </a:schemeClr>
                </a:solidFill>
              </a:rPr>
              <a:t> </a:t>
            </a:r>
            <a:r xmlns:a="http://schemas.openxmlformats.org/drawingml/2006/main">
              <a:rPr altLang="ko-KR" lang="ha" sz="3200">
                <a:solidFill>
                  <a:schemeClr val="tx1">
                    <a:lumMod val="65000"/>
                    <a:lumOff val="35000"/>
                  </a:schemeClr>
                </a:solidFill>
              </a:rPr>
              <a:t>su ƙi zunubi da ƙaunar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An sake haihuwa?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Mun gaskanta da Yesu kuma an sake haihuwa. Saboda haka, dole ne mu tuna cewa mu mutane ne daban-daban daga duniya.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a:t>
            </a:r>
            <a:r xmlns:a="http://schemas.openxmlformats.org/drawingml/2006/main">
              <a:rPr altLang="en-US" lang="ha" sz="3600">
                <a:solidFill>
                  <a:schemeClr val="tx1">
                    <a:lumMod val="65000"/>
                    <a:lumOff val="35000"/>
                  </a:schemeClr>
                </a:solidFill>
              </a:rPr>
              <a:t> </a:t>
            </a:r>
            <a:r xmlns:a="http://schemas.openxmlformats.org/drawingml/2006/main">
              <a:rPr altLang="ko-KR" lang="ha" sz="3600">
                <a:solidFill>
                  <a:schemeClr val="tx1">
                    <a:lumMod val="65000"/>
                    <a:lumOff val="35000"/>
                  </a:schemeClr>
                </a:solidFill>
              </a:rPr>
              <a:t>shi ne wanda ya mai da waɗanda suka gaskata da shi adalci kuma a maya haihuwa.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Me ya sa aka sake haihuwa?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da ruwa da Ruhu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da mai da wuta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tare da hawaye da waƙoƙi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tare da addu'a da ibada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① </a:t>
            </a:r>
            <a:r xmlns:a="http://schemas.openxmlformats.org/drawingml/2006/main">
              <a:rPr altLang="ko-KR" lang="ha" sz="2800">
                <a:solidFill>
                  <a:srgbClr val="ff0000"/>
                </a:solidFill>
              </a:rPr>
              <a:t>da ruwa da Ruhu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ya amsa ya ce, “Hakika, ina gaya muku, ba mai iya shiga Mulkin Allah sai an haife shi ta ruwa da Ruhu.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